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5213" cy="42803763"/>
  <p:notesSz cx="6715125" cy="9239250"/>
  <p:defaultTextStyle>
    <a:defPPr>
      <a:defRPr lang="en-US"/>
    </a:defPPr>
    <a:lvl1pPr algn="ctr" rtl="0" fontAlgn="base">
      <a:spcBef>
        <a:spcPct val="0"/>
      </a:spcBef>
      <a:spcAft>
        <a:spcPct val="0"/>
      </a:spcAft>
      <a:defRPr sz="8200" kern="1200">
        <a:solidFill>
          <a:schemeClr val="tx1"/>
        </a:solidFill>
        <a:latin typeface="Arial" charset="0"/>
        <a:ea typeface="+mn-ea"/>
        <a:cs typeface="+mn-cs"/>
      </a:defRPr>
    </a:lvl1pPr>
    <a:lvl2pPr marL="434980" algn="ctr" rtl="0" fontAlgn="base">
      <a:spcBef>
        <a:spcPct val="0"/>
      </a:spcBef>
      <a:spcAft>
        <a:spcPct val="0"/>
      </a:spcAft>
      <a:defRPr sz="8200" kern="1200">
        <a:solidFill>
          <a:schemeClr val="tx1"/>
        </a:solidFill>
        <a:latin typeface="Arial" charset="0"/>
        <a:ea typeface="+mn-ea"/>
        <a:cs typeface="+mn-cs"/>
      </a:defRPr>
    </a:lvl2pPr>
    <a:lvl3pPr marL="869960" algn="ctr" rtl="0" fontAlgn="base">
      <a:spcBef>
        <a:spcPct val="0"/>
      </a:spcBef>
      <a:spcAft>
        <a:spcPct val="0"/>
      </a:spcAft>
      <a:defRPr sz="8200" kern="1200">
        <a:solidFill>
          <a:schemeClr val="tx1"/>
        </a:solidFill>
        <a:latin typeface="Arial" charset="0"/>
        <a:ea typeface="+mn-ea"/>
        <a:cs typeface="+mn-cs"/>
      </a:defRPr>
    </a:lvl3pPr>
    <a:lvl4pPr marL="1304940" algn="ctr" rtl="0" fontAlgn="base">
      <a:spcBef>
        <a:spcPct val="0"/>
      </a:spcBef>
      <a:spcAft>
        <a:spcPct val="0"/>
      </a:spcAft>
      <a:defRPr sz="8200" kern="1200">
        <a:solidFill>
          <a:schemeClr val="tx1"/>
        </a:solidFill>
        <a:latin typeface="Arial" charset="0"/>
        <a:ea typeface="+mn-ea"/>
        <a:cs typeface="+mn-cs"/>
      </a:defRPr>
    </a:lvl4pPr>
    <a:lvl5pPr marL="1739920" algn="ctr" rtl="0" fontAlgn="base">
      <a:spcBef>
        <a:spcPct val="0"/>
      </a:spcBef>
      <a:spcAft>
        <a:spcPct val="0"/>
      </a:spcAft>
      <a:defRPr sz="8200" kern="1200">
        <a:solidFill>
          <a:schemeClr val="tx1"/>
        </a:solidFill>
        <a:latin typeface="Arial" charset="0"/>
        <a:ea typeface="+mn-ea"/>
        <a:cs typeface="+mn-cs"/>
      </a:defRPr>
    </a:lvl5pPr>
    <a:lvl6pPr marL="2174900" algn="l" defTabSz="869960" rtl="0" eaLnBrk="1" latinLnBrk="0" hangingPunct="1">
      <a:defRPr sz="8200" kern="1200">
        <a:solidFill>
          <a:schemeClr val="tx1"/>
        </a:solidFill>
        <a:latin typeface="Arial" charset="0"/>
        <a:ea typeface="+mn-ea"/>
        <a:cs typeface="+mn-cs"/>
      </a:defRPr>
    </a:lvl6pPr>
    <a:lvl7pPr marL="2609880" algn="l" defTabSz="869960" rtl="0" eaLnBrk="1" latinLnBrk="0" hangingPunct="1">
      <a:defRPr sz="8200" kern="1200">
        <a:solidFill>
          <a:schemeClr val="tx1"/>
        </a:solidFill>
        <a:latin typeface="Arial" charset="0"/>
        <a:ea typeface="+mn-ea"/>
        <a:cs typeface="+mn-cs"/>
      </a:defRPr>
    </a:lvl7pPr>
    <a:lvl8pPr marL="3044861" algn="l" defTabSz="869960" rtl="0" eaLnBrk="1" latinLnBrk="0" hangingPunct="1">
      <a:defRPr sz="8200" kern="1200">
        <a:solidFill>
          <a:schemeClr val="tx1"/>
        </a:solidFill>
        <a:latin typeface="Arial" charset="0"/>
        <a:ea typeface="+mn-ea"/>
        <a:cs typeface="+mn-cs"/>
      </a:defRPr>
    </a:lvl8pPr>
    <a:lvl9pPr marL="3479841" algn="l" defTabSz="869960" rtl="0" eaLnBrk="1" latinLnBrk="0" hangingPunct="1">
      <a:defRPr sz="8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288">
          <p15:clr>
            <a:srgbClr val="A4A3A4"/>
          </p15:clr>
        </p15:guide>
        <p15:guide id="2" orient="horz" pos="26261">
          <p15:clr>
            <a:srgbClr val="A4A3A4"/>
          </p15:clr>
        </p15:guide>
        <p15:guide id="3" orient="horz" pos="2793">
          <p15:clr>
            <a:srgbClr val="A4A3A4"/>
          </p15:clr>
        </p15:guide>
        <p15:guide id="4"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2"/>
    <p:restoredTop sz="96072"/>
  </p:normalViewPr>
  <p:slideViewPr>
    <p:cSldViewPr snapToGrid="0">
      <p:cViewPr varScale="1">
        <p:scale>
          <a:sx n="18" d="100"/>
          <a:sy n="18" d="100"/>
        </p:scale>
        <p:origin x="3546" y="66"/>
      </p:cViewPr>
      <p:guideLst>
        <p:guide orient="horz" pos="6288"/>
        <p:guide orient="horz" pos="26261"/>
        <p:guide orient="horz" pos="2793"/>
        <p:guide pos="9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2132013" y="692150"/>
            <a:ext cx="2452687"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5BAB7-E9F9-435A-B8BD-F70ADBBCBAF6}" type="slidenum">
              <a:rPr lang="en-US"/>
              <a:pPr/>
              <a:t>‹#›</a:t>
            </a:fld>
            <a:endParaRPr lang="en-US" dirty="0"/>
          </a:p>
        </p:txBody>
      </p:sp>
    </p:spTree>
    <p:extLst>
      <p:ext uri="{BB962C8B-B14F-4D97-AF65-F5344CB8AC3E}">
        <p14:creationId xmlns:p14="http://schemas.microsoft.com/office/powerpoint/2010/main" val="544284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Arial" charset="0"/>
        <a:ea typeface="+mn-ea"/>
        <a:cs typeface="+mn-cs"/>
      </a:defRPr>
    </a:lvl1pPr>
    <a:lvl2pPr marL="434980" algn="l" rtl="0" fontAlgn="base">
      <a:spcBef>
        <a:spcPct val="30000"/>
      </a:spcBef>
      <a:spcAft>
        <a:spcPct val="0"/>
      </a:spcAft>
      <a:defRPr sz="1100" kern="1200">
        <a:solidFill>
          <a:schemeClr val="tx1"/>
        </a:solidFill>
        <a:latin typeface="Arial" charset="0"/>
        <a:ea typeface="+mn-ea"/>
        <a:cs typeface="+mn-cs"/>
      </a:defRPr>
    </a:lvl2pPr>
    <a:lvl3pPr marL="869960" algn="l" rtl="0" fontAlgn="base">
      <a:spcBef>
        <a:spcPct val="30000"/>
      </a:spcBef>
      <a:spcAft>
        <a:spcPct val="0"/>
      </a:spcAft>
      <a:defRPr sz="1100" kern="1200">
        <a:solidFill>
          <a:schemeClr val="tx1"/>
        </a:solidFill>
        <a:latin typeface="Arial" charset="0"/>
        <a:ea typeface="+mn-ea"/>
        <a:cs typeface="+mn-cs"/>
      </a:defRPr>
    </a:lvl3pPr>
    <a:lvl4pPr marL="1304940" algn="l" rtl="0" fontAlgn="base">
      <a:spcBef>
        <a:spcPct val="30000"/>
      </a:spcBef>
      <a:spcAft>
        <a:spcPct val="0"/>
      </a:spcAft>
      <a:defRPr sz="1100" kern="1200">
        <a:solidFill>
          <a:schemeClr val="tx1"/>
        </a:solidFill>
        <a:latin typeface="Arial" charset="0"/>
        <a:ea typeface="+mn-ea"/>
        <a:cs typeface="+mn-cs"/>
      </a:defRPr>
    </a:lvl4pPr>
    <a:lvl5pPr marL="1739920" algn="l" rtl="0" fontAlgn="base">
      <a:spcBef>
        <a:spcPct val="30000"/>
      </a:spcBef>
      <a:spcAft>
        <a:spcPct val="0"/>
      </a:spcAft>
      <a:defRPr sz="1100" kern="1200">
        <a:solidFill>
          <a:schemeClr val="tx1"/>
        </a:solidFill>
        <a:latin typeface="Arial" charset="0"/>
        <a:ea typeface="+mn-ea"/>
        <a:cs typeface="+mn-cs"/>
      </a:defRPr>
    </a:lvl5pPr>
    <a:lvl6pPr marL="2174900" algn="l" defTabSz="869960" rtl="0" eaLnBrk="1" latinLnBrk="0" hangingPunct="1">
      <a:defRPr sz="1100" kern="1200">
        <a:solidFill>
          <a:schemeClr val="tx1"/>
        </a:solidFill>
        <a:latin typeface="+mn-lt"/>
        <a:ea typeface="+mn-ea"/>
        <a:cs typeface="+mn-cs"/>
      </a:defRPr>
    </a:lvl6pPr>
    <a:lvl7pPr marL="2609880" algn="l" defTabSz="869960" rtl="0" eaLnBrk="1" latinLnBrk="0" hangingPunct="1">
      <a:defRPr sz="1100" kern="1200">
        <a:solidFill>
          <a:schemeClr val="tx1"/>
        </a:solidFill>
        <a:latin typeface="+mn-lt"/>
        <a:ea typeface="+mn-ea"/>
        <a:cs typeface="+mn-cs"/>
      </a:defRPr>
    </a:lvl7pPr>
    <a:lvl8pPr marL="3044861" algn="l" defTabSz="869960" rtl="0" eaLnBrk="1" latinLnBrk="0" hangingPunct="1">
      <a:defRPr sz="1100" kern="1200">
        <a:solidFill>
          <a:schemeClr val="tx1"/>
        </a:solidFill>
        <a:latin typeface="+mn-lt"/>
        <a:ea typeface="+mn-ea"/>
        <a:cs typeface="+mn-cs"/>
      </a:defRPr>
    </a:lvl8pPr>
    <a:lvl9pPr marL="3479841" algn="l" defTabSz="8699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B9C-DA46-4FE0-B590-97F24EE1DB0E}" type="slidenum">
              <a:rPr lang="en-US"/>
              <a:pPr/>
              <a:t>1</a:t>
            </a:fld>
            <a:endParaRPr lang="en-US" dirty="0"/>
          </a:p>
        </p:txBody>
      </p:sp>
      <p:sp>
        <p:nvSpPr>
          <p:cNvPr id="4098" name="Rectangle 2"/>
          <p:cNvSpPr>
            <a:spLocks noGrp="1" noRot="1" noChangeAspect="1" noChangeArrowheads="1" noTextEdit="1"/>
          </p:cNvSpPr>
          <p:nvPr>
            <p:ph type="sldImg"/>
          </p:nvPr>
        </p:nvSpPr>
        <p:spPr>
          <a:xfrm>
            <a:off x="2132013" y="692150"/>
            <a:ext cx="2452687" cy="3465513"/>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72886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176111" rtl="0" fontAlgn="base">
        <a:spcBef>
          <a:spcPct val="0"/>
        </a:spcBef>
        <a:spcAft>
          <a:spcPct val="0"/>
        </a:spcAft>
        <a:defRPr sz="20100">
          <a:solidFill>
            <a:schemeClr val="tx2"/>
          </a:solidFill>
          <a:latin typeface="+mj-lt"/>
          <a:ea typeface="+mj-ea"/>
          <a:cs typeface="+mj-cs"/>
        </a:defRPr>
      </a:lvl1pPr>
      <a:lvl2pPr algn="ctr" defTabSz="4176111" rtl="0" fontAlgn="base">
        <a:spcBef>
          <a:spcPct val="0"/>
        </a:spcBef>
        <a:spcAft>
          <a:spcPct val="0"/>
        </a:spcAft>
        <a:defRPr sz="20100">
          <a:solidFill>
            <a:schemeClr val="tx2"/>
          </a:solidFill>
          <a:latin typeface="Arial" charset="0"/>
        </a:defRPr>
      </a:lvl2pPr>
      <a:lvl3pPr algn="ctr" defTabSz="4176111" rtl="0" fontAlgn="base">
        <a:spcBef>
          <a:spcPct val="0"/>
        </a:spcBef>
        <a:spcAft>
          <a:spcPct val="0"/>
        </a:spcAft>
        <a:defRPr sz="20100">
          <a:solidFill>
            <a:schemeClr val="tx2"/>
          </a:solidFill>
          <a:latin typeface="Arial" charset="0"/>
        </a:defRPr>
      </a:lvl3pPr>
      <a:lvl4pPr algn="ctr" defTabSz="4176111" rtl="0" fontAlgn="base">
        <a:spcBef>
          <a:spcPct val="0"/>
        </a:spcBef>
        <a:spcAft>
          <a:spcPct val="0"/>
        </a:spcAft>
        <a:defRPr sz="20100">
          <a:solidFill>
            <a:schemeClr val="tx2"/>
          </a:solidFill>
          <a:latin typeface="Arial" charset="0"/>
        </a:defRPr>
      </a:lvl4pPr>
      <a:lvl5pPr algn="ctr" defTabSz="4176111" rtl="0" fontAlgn="base">
        <a:spcBef>
          <a:spcPct val="0"/>
        </a:spcBef>
        <a:spcAft>
          <a:spcPct val="0"/>
        </a:spcAft>
        <a:defRPr sz="20100">
          <a:solidFill>
            <a:schemeClr val="tx2"/>
          </a:solidFill>
          <a:latin typeface="Arial" charset="0"/>
        </a:defRPr>
      </a:lvl5pPr>
      <a:lvl6pPr marL="434980" algn="ctr" defTabSz="4176111" rtl="0" fontAlgn="base">
        <a:spcBef>
          <a:spcPct val="0"/>
        </a:spcBef>
        <a:spcAft>
          <a:spcPct val="0"/>
        </a:spcAft>
        <a:defRPr sz="20100">
          <a:solidFill>
            <a:schemeClr val="tx2"/>
          </a:solidFill>
          <a:latin typeface="Arial" charset="0"/>
        </a:defRPr>
      </a:lvl6pPr>
      <a:lvl7pPr marL="869960" algn="ctr" defTabSz="4176111" rtl="0" fontAlgn="base">
        <a:spcBef>
          <a:spcPct val="0"/>
        </a:spcBef>
        <a:spcAft>
          <a:spcPct val="0"/>
        </a:spcAft>
        <a:defRPr sz="20100">
          <a:solidFill>
            <a:schemeClr val="tx2"/>
          </a:solidFill>
          <a:latin typeface="Arial" charset="0"/>
        </a:defRPr>
      </a:lvl7pPr>
      <a:lvl8pPr marL="1304940" algn="ctr" defTabSz="4176111" rtl="0" fontAlgn="base">
        <a:spcBef>
          <a:spcPct val="0"/>
        </a:spcBef>
        <a:spcAft>
          <a:spcPct val="0"/>
        </a:spcAft>
        <a:defRPr sz="20100">
          <a:solidFill>
            <a:schemeClr val="tx2"/>
          </a:solidFill>
          <a:latin typeface="Arial" charset="0"/>
        </a:defRPr>
      </a:lvl8pPr>
      <a:lvl9pPr marL="1739920" algn="ctr" defTabSz="4176111" rtl="0" fontAlgn="base">
        <a:spcBef>
          <a:spcPct val="0"/>
        </a:spcBef>
        <a:spcAft>
          <a:spcPct val="0"/>
        </a:spcAft>
        <a:defRPr sz="20100">
          <a:solidFill>
            <a:schemeClr val="tx2"/>
          </a:solidFill>
          <a:latin typeface="Arial" charset="0"/>
        </a:defRPr>
      </a:lvl9pPr>
    </p:titleStyle>
    <p:bodyStyle>
      <a:lvl1pPr marL="1566231" indent="-1566231" algn="l" defTabSz="4176111" rtl="0" fontAlgn="base">
        <a:spcBef>
          <a:spcPct val="20000"/>
        </a:spcBef>
        <a:spcAft>
          <a:spcPct val="0"/>
        </a:spcAft>
        <a:buChar char="•"/>
        <a:defRPr sz="14700">
          <a:solidFill>
            <a:schemeClr val="tx1"/>
          </a:solidFill>
          <a:latin typeface="+mn-lt"/>
          <a:ea typeface="+mn-ea"/>
          <a:cs typeface="+mn-cs"/>
        </a:defRPr>
      </a:lvl1pPr>
      <a:lvl2pPr marL="3392240" indent="-1304940" algn="l" defTabSz="4176111" rtl="0" fontAlgn="base">
        <a:spcBef>
          <a:spcPct val="20000"/>
        </a:spcBef>
        <a:spcAft>
          <a:spcPct val="0"/>
        </a:spcAft>
        <a:buChar char="–"/>
        <a:defRPr sz="12700">
          <a:solidFill>
            <a:schemeClr val="tx1"/>
          </a:solidFill>
          <a:latin typeface="+mn-lt"/>
        </a:defRPr>
      </a:lvl2pPr>
      <a:lvl3pPr marL="5219761" indent="-1043651" algn="l" defTabSz="4176111" rtl="0" fontAlgn="base">
        <a:spcBef>
          <a:spcPct val="20000"/>
        </a:spcBef>
        <a:spcAft>
          <a:spcPct val="0"/>
        </a:spcAft>
        <a:buChar char="•"/>
        <a:defRPr sz="10900">
          <a:solidFill>
            <a:schemeClr val="tx1"/>
          </a:solidFill>
          <a:latin typeface="+mn-lt"/>
        </a:defRPr>
      </a:lvl3pPr>
      <a:lvl4pPr marL="7307061" indent="-1043651" algn="l" defTabSz="4176111" rtl="0" fontAlgn="base">
        <a:spcBef>
          <a:spcPct val="20000"/>
        </a:spcBef>
        <a:spcAft>
          <a:spcPct val="0"/>
        </a:spcAft>
        <a:buChar char="–"/>
        <a:defRPr sz="9100">
          <a:solidFill>
            <a:schemeClr val="tx1"/>
          </a:solidFill>
          <a:latin typeface="+mn-lt"/>
        </a:defRPr>
      </a:lvl4pPr>
      <a:lvl5pPr marL="9395872" indent="-1043651" algn="l" defTabSz="4176111" rtl="0" fontAlgn="base">
        <a:spcBef>
          <a:spcPct val="20000"/>
        </a:spcBef>
        <a:spcAft>
          <a:spcPct val="0"/>
        </a:spcAft>
        <a:buChar char="»"/>
        <a:defRPr sz="9100">
          <a:solidFill>
            <a:schemeClr val="tx1"/>
          </a:solidFill>
          <a:latin typeface="+mn-lt"/>
        </a:defRPr>
      </a:lvl5pPr>
      <a:lvl6pPr marL="9830852" indent="-1043651" algn="l" defTabSz="4176111" rtl="0" fontAlgn="base">
        <a:spcBef>
          <a:spcPct val="20000"/>
        </a:spcBef>
        <a:spcAft>
          <a:spcPct val="0"/>
        </a:spcAft>
        <a:buChar char="»"/>
        <a:defRPr sz="9100">
          <a:solidFill>
            <a:schemeClr val="tx1"/>
          </a:solidFill>
          <a:latin typeface="+mn-lt"/>
        </a:defRPr>
      </a:lvl6pPr>
      <a:lvl7pPr marL="10265832" indent="-1043651" algn="l" defTabSz="4176111" rtl="0" fontAlgn="base">
        <a:spcBef>
          <a:spcPct val="20000"/>
        </a:spcBef>
        <a:spcAft>
          <a:spcPct val="0"/>
        </a:spcAft>
        <a:buChar char="»"/>
        <a:defRPr sz="9100">
          <a:solidFill>
            <a:schemeClr val="tx1"/>
          </a:solidFill>
          <a:latin typeface="+mn-lt"/>
        </a:defRPr>
      </a:lvl7pPr>
      <a:lvl8pPr marL="10700813" indent="-1043651" algn="l" defTabSz="4176111" rtl="0" fontAlgn="base">
        <a:spcBef>
          <a:spcPct val="20000"/>
        </a:spcBef>
        <a:spcAft>
          <a:spcPct val="0"/>
        </a:spcAft>
        <a:buChar char="»"/>
        <a:defRPr sz="9100">
          <a:solidFill>
            <a:schemeClr val="tx1"/>
          </a:solidFill>
          <a:latin typeface="+mn-lt"/>
        </a:defRPr>
      </a:lvl8pPr>
      <a:lvl9pPr marL="11135793" indent="-1043651" algn="l" defTabSz="4176111" rtl="0" fontAlgn="base">
        <a:spcBef>
          <a:spcPct val="20000"/>
        </a:spcBef>
        <a:spcAft>
          <a:spcPct val="0"/>
        </a:spcAft>
        <a:buChar char="»"/>
        <a:defRPr sz="9100">
          <a:solidFill>
            <a:schemeClr val="tx1"/>
          </a:solidFill>
          <a:latin typeface="+mn-lt"/>
        </a:defRPr>
      </a:lvl9pPr>
    </p:bodyStyle>
    <p:otherStyle>
      <a:defPPr>
        <a:defRPr lang="en-US"/>
      </a:defPPr>
      <a:lvl1pPr marL="0" algn="l" defTabSz="869960" rtl="0" eaLnBrk="1" latinLnBrk="0" hangingPunct="1">
        <a:defRPr sz="1700" kern="1200">
          <a:solidFill>
            <a:schemeClr val="tx1"/>
          </a:solidFill>
          <a:latin typeface="+mn-lt"/>
          <a:ea typeface="+mn-ea"/>
          <a:cs typeface="+mn-cs"/>
        </a:defRPr>
      </a:lvl1pPr>
      <a:lvl2pPr marL="434980" algn="l" defTabSz="869960" rtl="0" eaLnBrk="1" latinLnBrk="0" hangingPunct="1">
        <a:defRPr sz="1700" kern="1200">
          <a:solidFill>
            <a:schemeClr val="tx1"/>
          </a:solidFill>
          <a:latin typeface="+mn-lt"/>
          <a:ea typeface="+mn-ea"/>
          <a:cs typeface="+mn-cs"/>
        </a:defRPr>
      </a:lvl2pPr>
      <a:lvl3pPr marL="869960" algn="l" defTabSz="869960" rtl="0" eaLnBrk="1" latinLnBrk="0" hangingPunct="1">
        <a:defRPr sz="1700" kern="1200">
          <a:solidFill>
            <a:schemeClr val="tx1"/>
          </a:solidFill>
          <a:latin typeface="+mn-lt"/>
          <a:ea typeface="+mn-ea"/>
          <a:cs typeface="+mn-cs"/>
        </a:defRPr>
      </a:lvl3pPr>
      <a:lvl4pPr marL="1304940" algn="l" defTabSz="869960" rtl="0" eaLnBrk="1" latinLnBrk="0" hangingPunct="1">
        <a:defRPr sz="1700" kern="1200">
          <a:solidFill>
            <a:schemeClr val="tx1"/>
          </a:solidFill>
          <a:latin typeface="+mn-lt"/>
          <a:ea typeface="+mn-ea"/>
          <a:cs typeface="+mn-cs"/>
        </a:defRPr>
      </a:lvl4pPr>
      <a:lvl5pPr marL="1739920" algn="l" defTabSz="869960" rtl="0" eaLnBrk="1" latinLnBrk="0" hangingPunct="1">
        <a:defRPr sz="1700" kern="1200">
          <a:solidFill>
            <a:schemeClr val="tx1"/>
          </a:solidFill>
          <a:latin typeface="+mn-lt"/>
          <a:ea typeface="+mn-ea"/>
          <a:cs typeface="+mn-cs"/>
        </a:defRPr>
      </a:lvl5pPr>
      <a:lvl6pPr marL="2174900" algn="l" defTabSz="869960" rtl="0" eaLnBrk="1" latinLnBrk="0" hangingPunct="1">
        <a:defRPr sz="1700" kern="1200">
          <a:solidFill>
            <a:schemeClr val="tx1"/>
          </a:solidFill>
          <a:latin typeface="+mn-lt"/>
          <a:ea typeface="+mn-ea"/>
          <a:cs typeface="+mn-cs"/>
        </a:defRPr>
      </a:lvl6pPr>
      <a:lvl7pPr marL="2609880" algn="l" defTabSz="869960" rtl="0" eaLnBrk="1" latinLnBrk="0" hangingPunct="1">
        <a:defRPr sz="1700" kern="1200">
          <a:solidFill>
            <a:schemeClr val="tx1"/>
          </a:solidFill>
          <a:latin typeface="+mn-lt"/>
          <a:ea typeface="+mn-ea"/>
          <a:cs typeface="+mn-cs"/>
        </a:defRPr>
      </a:lvl7pPr>
      <a:lvl8pPr marL="3044861" algn="l" defTabSz="869960" rtl="0" eaLnBrk="1" latinLnBrk="0" hangingPunct="1">
        <a:defRPr sz="1700" kern="1200">
          <a:solidFill>
            <a:schemeClr val="tx1"/>
          </a:solidFill>
          <a:latin typeface="+mn-lt"/>
          <a:ea typeface="+mn-ea"/>
          <a:cs typeface="+mn-cs"/>
        </a:defRPr>
      </a:lvl8pPr>
      <a:lvl9pPr marL="3479841" algn="l" defTabSz="8699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9"/>
          <p:cNvSpPr txBox="1">
            <a:spLocks noChangeArrowheads="1"/>
          </p:cNvSpPr>
          <p:nvPr/>
        </p:nvSpPr>
        <p:spPr bwMode="auto">
          <a:xfrm>
            <a:off x="1384206" y="8983218"/>
            <a:ext cx="13198068" cy="15179540"/>
          </a:xfrm>
          <a:prstGeom prst="rect">
            <a:avLst/>
          </a:prstGeom>
          <a:noFill/>
          <a:ln w="9525">
            <a:noFill/>
            <a:miter lim="800000"/>
            <a:headEnd/>
            <a:tailEnd/>
          </a:ln>
          <a:effectLst/>
        </p:spPr>
        <p:txBody>
          <a:bodyPr wrap="square">
            <a:spAutoFit/>
          </a:bodyPr>
          <a:lstStyle/>
          <a:p>
            <a:pPr algn="l" defTabSz="4389438" eaLnBrk="0" hangingPunct="0">
              <a:lnSpc>
                <a:spcPct val="95000"/>
              </a:lnSpc>
            </a:pPr>
            <a:r>
              <a:rPr lang="en-US" sz="7200" b="1" spc="-150" dirty="0">
                <a:solidFill>
                  <a:schemeClr val="tx1">
                    <a:lumMod val="65000"/>
                    <a:lumOff val="35000"/>
                  </a:schemeClr>
                </a:solidFill>
                <a:latin typeface="Calibri" charset="0"/>
                <a:ea typeface="Calibri" charset="0"/>
                <a:cs typeface="Calibri" charset="0"/>
              </a:rPr>
              <a:t>Introduction</a:t>
            </a:r>
          </a:p>
          <a:p>
            <a:pPr algn="l" defTabSz="4389438" eaLnBrk="0" hangingPunct="0">
              <a:lnSpc>
                <a:spcPct val="95000"/>
              </a:lnSpc>
            </a:pPr>
            <a:endParaRPr lang="en-US" sz="2400" dirty="0">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This poster template is set up to help you produce an A0 vertical poster.</a:t>
            </a:r>
          </a:p>
          <a:p>
            <a:pPr algn="l" defTabSz="4389438" eaLnBrk="0" hangingPunct="0">
              <a:lnSpc>
                <a:spcPct val="95000"/>
              </a:lnSpc>
            </a:pP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We suggest you keep the text dark against the white background so that it is easy to read. </a:t>
            </a:r>
          </a:p>
          <a:p>
            <a:pPr algn="l" defTabSz="4389438" eaLnBrk="0" hangingPunct="0">
              <a:lnSpc>
                <a:spcPct val="95000"/>
              </a:lnSpc>
            </a:pP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The Challenge font is Calibri, which is a set font in Microsoft Word.</a:t>
            </a:r>
          </a:p>
          <a:p>
            <a:pPr algn="l" defTabSz="4389438" eaLnBrk="0" hangingPunct="0">
              <a:lnSpc>
                <a:spcPct val="95000"/>
              </a:lnSpc>
            </a:pP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The boxes around the text will automatically fit the text you type, and if you click on the text, you can use the little handles that appear to stretch or squeeze the text boxes to whatever size you want. If you need just a little more room for your type, go to format-line spacing and reduce it to 90 or even 85%.</a:t>
            </a:r>
          </a:p>
          <a:p>
            <a:pPr algn="l" defTabSz="4389438" eaLnBrk="0" hangingPunct="0">
              <a:lnSpc>
                <a:spcPct val="95000"/>
              </a:lnSpc>
            </a:pP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The layout is designed to work with content  in two-columns, but this can be altered to other column arrangements if required.</a:t>
            </a:r>
          </a:p>
          <a:p>
            <a:pPr algn="l" defTabSz="4389438" eaLnBrk="0" hangingPunct="0">
              <a:lnSpc>
                <a:spcPct val="95000"/>
              </a:lnSpc>
            </a:pP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r>
              <a:rPr lang="en-US" sz="2400" b="1" dirty="0">
                <a:solidFill>
                  <a:schemeClr val="tx1">
                    <a:lumMod val="65000"/>
                    <a:lumOff val="35000"/>
                  </a:schemeClr>
                </a:solidFill>
                <a:latin typeface="Calibri" charset="0"/>
                <a:ea typeface="Calibri" charset="0"/>
                <a:cs typeface="Calibri" charset="0"/>
              </a:rPr>
              <a:t>How to bring things in from Excel® and Word®</a:t>
            </a: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r>
              <a:rPr lang="en-US" sz="2400" b="1" dirty="0">
                <a:solidFill>
                  <a:schemeClr val="tx1">
                    <a:lumMod val="65000"/>
                    <a:lumOff val="35000"/>
                  </a:schemeClr>
                </a:solidFill>
                <a:latin typeface="Calibri" charset="0"/>
                <a:ea typeface="Calibri" charset="0"/>
                <a:cs typeface="Calibri" charset="0"/>
              </a:rPr>
              <a:t>Excel</a:t>
            </a:r>
            <a:r>
              <a:rPr lang="en-US" sz="2400" dirty="0">
                <a:solidFill>
                  <a:schemeClr val="tx1">
                    <a:lumMod val="65000"/>
                    <a:lumOff val="35000"/>
                  </a:schemeClr>
                </a:solidFill>
                <a:latin typeface="Calibri" charset="0"/>
                <a:ea typeface="Calibri" charset="0"/>
                <a:cs typeface="Calibri" charset="0"/>
              </a:rPr>
              <a:t>- select the chart, hit edit-copy, and then edit-paste into PowerPoint. The chart can then be stretched to fit as required. If you need to edit parts of the chart, it can be ungrouped. Watch out for scientific symbols used in imported charts, which PowerPoint will not recognize as a used font and may print improperly if we don’t have the font installed on our system. It is best to use the Symbol font for scientific characters.</a:t>
            </a:r>
          </a:p>
          <a:p>
            <a:pPr algn="l" defTabSz="4389438" eaLnBrk="0" hangingPunct="0">
              <a:lnSpc>
                <a:spcPct val="95000"/>
              </a:lnSpc>
            </a:pP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r>
              <a:rPr lang="en-US" sz="2400" b="1" dirty="0">
                <a:solidFill>
                  <a:schemeClr val="tx1">
                    <a:lumMod val="65000"/>
                    <a:lumOff val="35000"/>
                  </a:schemeClr>
                </a:solidFill>
                <a:latin typeface="Calibri" charset="0"/>
                <a:ea typeface="Calibri" charset="0"/>
                <a:cs typeface="Calibri" charset="0"/>
              </a:rPr>
              <a:t>Word</a:t>
            </a:r>
            <a:r>
              <a:rPr lang="en-US" sz="2400" dirty="0">
                <a:solidFill>
                  <a:schemeClr val="tx1">
                    <a:lumMod val="65000"/>
                    <a:lumOff val="35000"/>
                  </a:schemeClr>
                </a:solidFill>
                <a:latin typeface="Calibri" charset="0"/>
                <a:ea typeface="Calibri" charset="0"/>
                <a:cs typeface="Calibri" charset="0"/>
              </a:rPr>
              <a:t>- select the text to be brought into PowerPoint, hit edit-copy, then edit-paste the text into a new or existing text block. This text is editable. You can change the size, color, etc. in format-text. We suggest you not put shadows on smaller text. Stick with Calibri fonts so your collaborators will have them.</a:t>
            </a:r>
          </a:p>
          <a:p>
            <a:pPr algn="l" defTabSz="4389438" eaLnBrk="0" hangingPunct="0">
              <a:lnSpc>
                <a:spcPct val="95000"/>
              </a:lnSpc>
            </a:pPr>
            <a:endParaRPr lang="en-US" sz="2400" b="1"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r>
              <a:rPr lang="en-US" sz="2400" b="1" dirty="0">
                <a:solidFill>
                  <a:schemeClr val="tx1">
                    <a:lumMod val="65000"/>
                    <a:lumOff val="35000"/>
                  </a:schemeClr>
                </a:solidFill>
                <a:latin typeface="Calibri" charset="0"/>
                <a:ea typeface="Calibri" charset="0"/>
                <a:cs typeface="Calibri" charset="0"/>
              </a:rPr>
              <a:t>Scans</a:t>
            </a: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Images should be 72 to 100 dpi in their </a:t>
            </a:r>
            <a:r>
              <a:rPr lang="en-US" sz="2400" i="1" dirty="0">
                <a:solidFill>
                  <a:schemeClr val="tx1">
                    <a:lumMod val="65000"/>
                    <a:lumOff val="35000"/>
                  </a:schemeClr>
                </a:solidFill>
                <a:latin typeface="Calibri" charset="0"/>
                <a:ea typeface="Calibri" charset="0"/>
                <a:cs typeface="Calibri" charset="0"/>
              </a:rPr>
              <a:t>final size</a:t>
            </a:r>
            <a:r>
              <a:rPr lang="en-US" sz="2400" dirty="0">
                <a:solidFill>
                  <a:schemeClr val="tx1">
                    <a:lumMod val="65000"/>
                    <a:lumOff val="35000"/>
                  </a:schemeClr>
                </a:solidFill>
                <a:latin typeface="Calibri" charset="0"/>
                <a:ea typeface="Calibri" charset="0"/>
                <a:cs typeface="Calibri" charset="0"/>
              </a:rPr>
              <a:t>, or use a rule of thumb of 2 to 4 megabytes of uncompressed .tif file per square foot of image. For instance, a 3x5 photo that will be 6x10 in size on the final poster should be scanned at 200 dpi. </a:t>
            </a:r>
          </a:p>
          <a:p>
            <a:pPr algn="l" defTabSz="4389438" eaLnBrk="0" hangingPunct="0">
              <a:lnSpc>
                <a:spcPct val="95000"/>
              </a:lnSpc>
            </a:pP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You can import tif or jpg images into PowerPoint. Generally, if you double click on an image to open it in Microsoft Photo Editor, and it tells you the image is too large, then it is too large for PowerPoint to handle too. We find that images 1200x1600 pixels or smaller work very well. Very large images may show on your screen but PowerPoint cannot print them.</a:t>
            </a:r>
          </a:p>
          <a:p>
            <a:pPr algn="l" defTabSz="4389438" eaLnBrk="0" hangingPunct="0">
              <a:lnSpc>
                <a:spcPct val="95000"/>
              </a:lnSpc>
            </a:pPr>
            <a:endParaRPr lang="en-US" sz="2400" dirty="0">
              <a:solidFill>
                <a:schemeClr val="tx1">
                  <a:lumMod val="65000"/>
                  <a:lumOff val="35000"/>
                </a:schemeClr>
              </a:solidFill>
              <a:latin typeface="Calibri" charset="0"/>
              <a:ea typeface="Calibri" charset="0"/>
              <a:cs typeface="Calibri" charset="0"/>
            </a:endParaRPr>
          </a:p>
          <a:p>
            <a:pPr algn="l" defTabSz="4389438" eaLnBrk="0" hangingPunct="0">
              <a:lnSpc>
                <a:spcPct val="95000"/>
              </a:lnSpc>
            </a:pPr>
            <a:r>
              <a:rPr lang="en-US" sz="2400" b="1" dirty="0">
                <a:solidFill>
                  <a:schemeClr val="tx1">
                    <a:lumMod val="65000"/>
                    <a:lumOff val="35000"/>
                  </a:schemeClr>
                </a:solidFill>
                <a:latin typeface="Calibri" charset="0"/>
                <a:ea typeface="Calibri" charset="0"/>
                <a:cs typeface="Calibri" charset="0"/>
              </a:rPr>
              <a:t>Preview: </a:t>
            </a:r>
            <a:r>
              <a:rPr lang="en-US" sz="2400" dirty="0">
                <a:solidFill>
                  <a:schemeClr val="tx1">
                    <a:lumMod val="65000"/>
                    <a:lumOff val="35000"/>
                  </a:schemeClr>
                </a:solidFill>
                <a:latin typeface="Calibri" charset="0"/>
                <a:ea typeface="Calibri" charset="0"/>
                <a:cs typeface="Calibri" charset="0"/>
              </a:rPr>
              <a:t>To see your in poster in actual  size, go to view-zoom-100%. Posters to be printed at 200% need to be viewed at 200%.</a:t>
            </a:r>
          </a:p>
        </p:txBody>
      </p:sp>
      <p:sp>
        <p:nvSpPr>
          <p:cNvPr id="28" name="Text Box 14"/>
          <p:cNvSpPr txBox="1">
            <a:spLocks noChangeArrowheads="1"/>
          </p:cNvSpPr>
          <p:nvPr/>
        </p:nvSpPr>
        <p:spPr bwMode="auto">
          <a:xfrm>
            <a:off x="1085850" y="1778000"/>
            <a:ext cx="28060650" cy="4632037"/>
          </a:xfrm>
          <a:prstGeom prst="rect">
            <a:avLst/>
          </a:prstGeom>
          <a:noFill/>
          <a:ln w="9525">
            <a:noFill/>
            <a:miter lim="800000"/>
            <a:headEnd/>
            <a:tailEnd/>
          </a:ln>
          <a:effectLst/>
        </p:spPr>
        <p:txBody>
          <a:bodyPr wrap="square">
            <a:spAutoFit/>
          </a:bodyPr>
          <a:lstStyle/>
          <a:p>
            <a:pPr defTabSz="4389438">
              <a:spcBef>
                <a:spcPct val="50000"/>
              </a:spcBef>
            </a:pPr>
            <a:r>
              <a:rPr lang="en-US" sz="12500" b="1" dirty="0">
                <a:solidFill>
                  <a:schemeClr val="bg1"/>
                </a:solidFill>
              </a:rPr>
              <a:t>Poster title goes here</a:t>
            </a:r>
          </a:p>
          <a:p>
            <a:pPr defTabSz="4389438"/>
            <a:endParaRPr lang="en-US" sz="3200" b="1" dirty="0">
              <a:solidFill>
                <a:schemeClr val="bg1"/>
              </a:solidFill>
            </a:endParaRPr>
          </a:p>
          <a:p>
            <a:pPr defTabSz="4389438"/>
            <a:r>
              <a:rPr lang="en-US" b="1" dirty="0">
                <a:solidFill>
                  <a:schemeClr val="bg1"/>
                </a:solidFill>
              </a:rPr>
              <a:t>Author names go here</a:t>
            </a:r>
          </a:p>
          <a:p>
            <a:pPr defTabSz="4389438"/>
            <a:r>
              <a:rPr lang="en-US" sz="4800" i="1" dirty="0" err="1">
                <a:solidFill>
                  <a:schemeClr val="bg1"/>
                </a:solidFill>
              </a:rPr>
              <a:t>Organisational</a:t>
            </a:r>
            <a:r>
              <a:rPr lang="en-US" sz="4800" i="1" dirty="0">
                <a:solidFill>
                  <a:schemeClr val="bg1"/>
                </a:solidFill>
              </a:rPr>
              <a:t> affiliation goes here. </a:t>
            </a:r>
            <a:endParaRPr lang="en-US" dirty="0">
              <a:solidFill>
                <a:schemeClr val="bg1"/>
              </a:solidFill>
            </a:endParaRPr>
          </a:p>
        </p:txBody>
      </p:sp>
      <p:sp>
        <p:nvSpPr>
          <p:cNvPr id="30" name="Text Box 9"/>
          <p:cNvSpPr txBox="1">
            <a:spLocks noChangeArrowheads="1"/>
          </p:cNvSpPr>
          <p:nvPr/>
        </p:nvSpPr>
        <p:spPr bwMode="auto">
          <a:xfrm>
            <a:off x="15641053" y="8983218"/>
            <a:ext cx="13202579" cy="1846659"/>
          </a:xfrm>
          <a:prstGeom prst="rect">
            <a:avLst/>
          </a:prstGeom>
          <a:noFill/>
          <a:ln w="9525">
            <a:noFill/>
            <a:miter lim="800000"/>
            <a:headEnd/>
            <a:tailEnd/>
          </a:ln>
          <a:effectLst/>
        </p:spPr>
        <p:txBody>
          <a:bodyPr wrap="square">
            <a:spAutoFit/>
          </a:bodyPr>
          <a:lstStyle/>
          <a:p>
            <a:pPr algn="l" defTabSz="4389438" eaLnBrk="0" hangingPunct="0">
              <a:lnSpc>
                <a:spcPct val="95000"/>
              </a:lnSpc>
            </a:pPr>
            <a:r>
              <a:rPr lang="en-US" sz="7200" b="1" spc="-150" dirty="0">
                <a:solidFill>
                  <a:schemeClr val="tx1">
                    <a:lumMod val="65000"/>
                    <a:lumOff val="35000"/>
                  </a:schemeClr>
                </a:solidFill>
                <a:latin typeface="Calibri" charset="0"/>
                <a:ea typeface="Calibri" charset="0"/>
                <a:cs typeface="Calibri" charset="0"/>
              </a:rPr>
              <a:t>Results</a:t>
            </a:r>
          </a:p>
          <a:p>
            <a:pPr algn="l" defTabSz="4389438" eaLnBrk="0" hangingPunct="0">
              <a:lnSpc>
                <a:spcPct val="95000"/>
              </a:lnSpc>
            </a:pPr>
            <a:endParaRPr lang="en-US" sz="2400" dirty="0">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Insert text here</a:t>
            </a:r>
          </a:p>
        </p:txBody>
      </p:sp>
      <p:sp>
        <p:nvSpPr>
          <p:cNvPr id="31" name="Text Box 9"/>
          <p:cNvSpPr txBox="1">
            <a:spLocks noChangeArrowheads="1"/>
          </p:cNvSpPr>
          <p:nvPr/>
        </p:nvSpPr>
        <p:spPr bwMode="auto">
          <a:xfrm>
            <a:off x="1384206" y="24441879"/>
            <a:ext cx="13198068" cy="1846659"/>
          </a:xfrm>
          <a:prstGeom prst="rect">
            <a:avLst/>
          </a:prstGeom>
          <a:noFill/>
          <a:ln w="9525">
            <a:noFill/>
            <a:miter lim="800000"/>
            <a:headEnd/>
            <a:tailEnd/>
          </a:ln>
          <a:effectLst/>
        </p:spPr>
        <p:txBody>
          <a:bodyPr wrap="square">
            <a:spAutoFit/>
          </a:bodyPr>
          <a:lstStyle/>
          <a:p>
            <a:pPr algn="l" defTabSz="4389438" eaLnBrk="0" hangingPunct="0">
              <a:lnSpc>
                <a:spcPct val="95000"/>
              </a:lnSpc>
            </a:pPr>
            <a:r>
              <a:rPr lang="en-US" sz="7200" b="1" spc="-150" dirty="0">
                <a:solidFill>
                  <a:schemeClr val="tx1">
                    <a:lumMod val="65000"/>
                    <a:lumOff val="35000"/>
                  </a:schemeClr>
                </a:solidFill>
                <a:latin typeface="Calibri" charset="0"/>
                <a:ea typeface="Calibri" charset="0"/>
                <a:cs typeface="Calibri" charset="0"/>
              </a:rPr>
              <a:t>Hypothesis</a:t>
            </a:r>
          </a:p>
          <a:p>
            <a:pPr algn="l" defTabSz="4389438" eaLnBrk="0" hangingPunct="0">
              <a:lnSpc>
                <a:spcPct val="95000"/>
              </a:lnSpc>
            </a:pPr>
            <a:endParaRPr lang="en-US" sz="2400" dirty="0">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Insert text here</a:t>
            </a:r>
          </a:p>
        </p:txBody>
      </p:sp>
      <p:sp>
        <p:nvSpPr>
          <p:cNvPr id="32" name="Text Box 9"/>
          <p:cNvSpPr txBox="1">
            <a:spLocks noChangeArrowheads="1"/>
          </p:cNvSpPr>
          <p:nvPr/>
        </p:nvSpPr>
        <p:spPr bwMode="auto">
          <a:xfrm>
            <a:off x="1384206" y="27377236"/>
            <a:ext cx="13198068" cy="1846659"/>
          </a:xfrm>
          <a:prstGeom prst="rect">
            <a:avLst/>
          </a:prstGeom>
          <a:noFill/>
          <a:ln w="9525">
            <a:noFill/>
            <a:miter lim="800000"/>
            <a:headEnd/>
            <a:tailEnd/>
          </a:ln>
          <a:effectLst/>
        </p:spPr>
        <p:txBody>
          <a:bodyPr wrap="square">
            <a:spAutoFit/>
          </a:bodyPr>
          <a:lstStyle/>
          <a:p>
            <a:pPr algn="l" defTabSz="4389438" eaLnBrk="0" hangingPunct="0">
              <a:lnSpc>
                <a:spcPct val="95000"/>
              </a:lnSpc>
            </a:pPr>
            <a:r>
              <a:rPr lang="en-US" sz="7200" b="1" spc="-150" dirty="0">
                <a:solidFill>
                  <a:schemeClr val="tx1">
                    <a:lumMod val="65000"/>
                    <a:lumOff val="35000"/>
                  </a:schemeClr>
                </a:solidFill>
                <a:latin typeface="Calibri" charset="0"/>
                <a:ea typeface="Calibri" charset="0"/>
                <a:cs typeface="Calibri" charset="0"/>
              </a:rPr>
              <a:t>Methods</a:t>
            </a:r>
          </a:p>
          <a:p>
            <a:pPr algn="l" defTabSz="4389438" eaLnBrk="0" hangingPunct="0">
              <a:lnSpc>
                <a:spcPct val="95000"/>
              </a:lnSpc>
            </a:pPr>
            <a:endParaRPr lang="en-US" sz="2400" dirty="0">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Insert text here</a:t>
            </a:r>
          </a:p>
        </p:txBody>
      </p:sp>
      <p:sp>
        <p:nvSpPr>
          <p:cNvPr id="34" name="Text Box 9"/>
          <p:cNvSpPr txBox="1">
            <a:spLocks noChangeArrowheads="1"/>
          </p:cNvSpPr>
          <p:nvPr/>
        </p:nvSpPr>
        <p:spPr bwMode="auto">
          <a:xfrm>
            <a:off x="15641052" y="27377235"/>
            <a:ext cx="13202579" cy="1846659"/>
          </a:xfrm>
          <a:prstGeom prst="rect">
            <a:avLst/>
          </a:prstGeom>
          <a:noFill/>
          <a:ln w="9525">
            <a:noFill/>
            <a:miter lim="800000"/>
            <a:headEnd/>
            <a:tailEnd/>
          </a:ln>
          <a:effectLst/>
        </p:spPr>
        <p:txBody>
          <a:bodyPr wrap="square">
            <a:spAutoFit/>
          </a:bodyPr>
          <a:lstStyle/>
          <a:p>
            <a:pPr algn="l" defTabSz="4389438" eaLnBrk="0" hangingPunct="0">
              <a:lnSpc>
                <a:spcPct val="95000"/>
              </a:lnSpc>
            </a:pPr>
            <a:r>
              <a:rPr lang="en-US" sz="7200" b="1" spc="-150" dirty="0">
                <a:solidFill>
                  <a:schemeClr val="tx1">
                    <a:lumMod val="65000"/>
                    <a:lumOff val="35000"/>
                  </a:schemeClr>
                </a:solidFill>
                <a:latin typeface="Calibri" charset="0"/>
                <a:ea typeface="Calibri" charset="0"/>
                <a:cs typeface="Calibri" charset="0"/>
              </a:rPr>
              <a:t>Conclusions</a:t>
            </a:r>
          </a:p>
          <a:p>
            <a:pPr algn="l" defTabSz="4389438" eaLnBrk="0" hangingPunct="0">
              <a:lnSpc>
                <a:spcPct val="95000"/>
              </a:lnSpc>
            </a:pPr>
            <a:endParaRPr lang="en-US" sz="2400" dirty="0">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Insert text here</a:t>
            </a:r>
          </a:p>
        </p:txBody>
      </p:sp>
      <p:sp>
        <p:nvSpPr>
          <p:cNvPr id="47" name="Text Box 9"/>
          <p:cNvSpPr txBox="1">
            <a:spLocks noChangeArrowheads="1"/>
          </p:cNvSpPr>
          <p:nvPr/>
        </p:nvSpPr>
        <p:spPr bwMode="auto">
          <a:xfrm>
            <a:off x="12502358" y="40462646"/>
            <a:ext cx="2613817" cy="1027974"/>
          </a:xfrm>
          <a:prstGeom prst="rect">
            <a:avLst/>
          </a:prstGeom>
          <a:noFill/>
          <a:ln w="9525">
            <a:noFill/>
            <a:miter lim="800000"/>
            <a:headEnd/>
            <a:tailEnd/>
          </a:ln>
          <a:effectLst/>
        </p:spPr>
        <p:txBody>
          <a:bodyPr wrap="square">
            <a:spAutoFit/>
          </a:bodyPr>
          <a:lstStyle/>
          <a:p>
            <a:pPr defTabSz="4389438" eaLnBrk="0" hangingPunct="0">
              <a:lnSpc>
                <a:spcPct val="95000"/>
              </a:lnSpc>
            </a:pPr>
            <a:r>
              <a:rPr lang="en-US" sz="3200" i="1" dirty="0">
                <a:solidFill>
                  <a:schemeClr val="tx1">
                    <a:lumMod val="65000"/>
                    <a:lumOff val="35000"/>
                  </a:schemeClr>
                </a:solidFill>
                <a:latin typeface="Calibri" charset="0"/>
                <a:ea typeface="Calibri" charset="0"/>
                <a:cs typeface="Calibri" charset="0"/>
              </a:rPr>
              <a:t>Insert your</a:t>
            </a:r>
          </a:p>
          <a:p>
            <a:pPr defTabSz="4389438" eaLnBrk="0" hangingPunct="0">
              <a:lnSpc>
                <a:spcPct val="95000"/>
              </a:lnSpc>
            </a:pPr>
            <a:r>
              <a:rPr lang="en-US" sz="3200" i="1" dirty="0">
                <a:solidFill>
                  <a:schemeClr val="tx1">
                    <a:lumMod val="65000"/>
                    <a:lumOff val="35000"/>
                  </a:schemeClr>
                </a:solidFill>
                <a:latin typeface="Calibri" charset="0"/>
                <a:ea typeface="Calibri" charset="0"/>
                <a:cs typeface="Calibri" charset="0"/>
              </a:rPr>
              <a:t>Logo here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78473" y="12412173"/>
            <a:ext cx="11527735" cy="8962925"/>
          </a:xfrm>
          <a:prstGeom prst="rect">
            <a:avLst/>
          </a:prstGeom>
        </p:spPr>
      </p:pic>
      <p:sp>
        <p:nvSpPr>
          <p:cNvPr id="10" name="Text Box 9">
            <a:extLst>
              <a:ext uri="{FF2B5EF4-FFF2-40B4-BE49-F238E27FC236}">
                <a16:creationId xmlns:a16="http://schemas.microsoft.com/office/drawing/2014/main" id="{8352480A-0B91-4F5F-9F98-A1A072266721}"/>
              </a:ext>
            </a:extLst>
          </p:cNvPr>
          <p:cNvSpPr txBox="1">
            <a:spLocks noChangeArrowheads="1"/>
          </p:cNvSpPr>
          <p:nvPr/>
        </p:nvSpPr>
        <p:spPr bwMode="auto">
          <a:xfrm>
            <a:off x="15641050" y="30873745"/>
            <a:ext cx="13202579" cy="1846659"/>
          </a:xfrm>
          <a:prstGeom prst="rect">
            <a:avLst/>
          </a:prstGeom>
          <a:noFill/>
          <a:ln w="9525">
            <a:noFill/>
            <a:miter lim="800000"/>
            <a:headEnd/>
            <a:tailEnd/>
          </a:ln>
          <a:effectLst/>
        </p:spPr>
        <p:txBody>
          <a:bodyPr wrap="square">
            <a:spAutoFit/>
          </a:bodyPr>
          <a:lstStyle/>
          <a:p>
            <a:pPr algn="l" defTabSz="4389438" eaLnBrk="0" hangingPunct="0">
              <a:lnSpc>
                <a:spcPct val="95000"/>
              </a:lnSpc>
            </a:pPr>
            <a:r>
              <a:rPr lang="en-US" sz="7200" b="1" spc="-150" dirty="0">
                <a:solidFill>
                  <a:schemeClr val="tx1">
                    <a:lumMod val="65000"/>
                    <a:lumOff val="35000"/>
                  </a:schemeClr>
                </a:solidFill>
                <a:latin typeface="Calibri" charset="0"/>
                <a:ea typeface="Calibri" charset="0"/>
                <a:cs typeface="Calibri" charset="0"/>
              </a:rPr>
              <a:t>Acknowledgments</a:t>
            </a:r>
          </a:p>
          <a:p>
            <a:pPr algn="l" defTabSz="4389438" eaLnBrk="0" hangingPunct="0">
              <a:lnSpc>
                <a:spcPct val="95000"/>
              </a:lnSpc>
            </a:pPr>
            <a:endParaRPr lang="en-US" sz="2400" dirty="0">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Insert text here</a:t>
            </a:r>
          </a:p>
        </p:txBody>
      </p:sp>
      <p:sp>
        <p:nvSpPr>
          <p:cNvPr id="11" name="Text Box 9">
            <a:extLst>
              <a:ext uri="{FF2B5EF4-FFF2-40B4-BE49-F238E27FC236}">
                <a16:creationId xmlns:a16="http://schemas.microsoft.com/office/drawing/2014/main" id="{118D2E5E-8922-4A98-A2AB-217493EDCB7C}"/>
              </a:ext>
            </a:extLst>
          </p:cNvPr>
          <p:cNvSpPr txBox="1">
            <a:spLocks noChangeArrowheads="1"/>
          </p:cNvSpPr>
          <p:nvPr/>
        </p:nvSpPr>
        <p:spPr bwMode="auto">
          <a:xfrm>
            <a:off x="15641050" y="34370255"/>
            <a:ext cx="13202579" cy="1846659"/>
          </a:xfrm>
          <a:prstGeom prst="rect">
            <a:avLst/>
          </a:prstGeom>
          <a:noFill/>
          <a:ln w="9525">
            <a:noFill/>
            <a:miter lim="800000"/>
            <a:headEnd/>
            <a:tailEnd/>
          </a:ln>
          <a:effectLst/>
        </p:spPr>
        <p:txBody>
          <a:bodyPr wrap="square">
            <a:spAutoFit/>
          </a:bodyPr>
          <a:lstStyle/>
          <a:p>
            <a:pPr algn="l" defTabSz="4389438" eaLnBrk="0" hangingPunct="0">
              <a:lnSpc>
                <a:spcPct val="95000"/>
              </a:lnSpc>
            </a:pPr>
            <a:r>
              <a:rPr lang="en-US" sz="7200" b="1" spc="-150" dirty="0">
                <a:solidFill>
                  <a:schemeClr val="tx1">
                    <a:lumMod val="65000"/>
                    <a:lumOff val="35000"/>
                  </a:schemeClr>
                </a:solidFill>
                <a:latin typeface="Calibri" charset="0"/>
                <a:ea typeface="Calibri" charset="0"/>
                <a:cs typeface="Calibri" charset="0"/>
              </a:rPr>
              <a:t>References</a:t>
            </a:r>
          </a:p>
          <a:p>
            <a:pPr algn="l" defTabSz="4389438" eaLnBrk="0" hangingPunct="0">
              <a:lnSpc>
                <a:spcPct val="95000"/>
              </a:lnSpc>
            </a:pPr>
            <a:endParaRPr lang="en-US" sz="2400" dirty="0">
              <a:latin typeface="Calibri" charset="0"/>
              <a:ea typeface="Calibri" charset="0"/>
              <a:cs typeface="Calibri" charset="0"/>
            </a:endParaRPr>
          </a:p>
          <a:p>
            <a:pPr algn="l" defTabSz="4389438" eaLnBrk="0" hangingPunct="0">
              <a:lnSpc>
                <a:spcPct val="95000"/>
              </a:lnSpc>
            </a:pPr>
            <a:r>
              <a:rPr lang="en-US" sz="2400" dirty="0">
                <a:solidFill>
                  <a:schemeClr val="tx1">
                    <a:lumMod val="65000"/>
                    <a:lumOff val="35000"/>
                  </a:schemeClr>
                </a:solidFill>
                <a:latin typeface="Calibri" charset="0"/>
                <a:ea typeface="Calibri" charset="0"/>
                <a:cs typeface="Calibri" charset="0"/>
              </a:rPr>
              <a:t>Insert text here</a:t>
            </a:r>
          </a:p>
        </p:txBody>
      </p:sp>
    </p:spTree>
  </p:cSld>
  <p:clrMapOvr>
    <a:masterClrMapping/>
  </p:clrMapOvr>
</p:sld>
</file>

<file path=ppt/theme/theme1.xml><?xml version="1.0" encoding="utf-8"?>
<a:theme xmlns:a="http://schemas.openxmlformats.org/drawingml/2006/main" name="Default Design">
  <a:themeElements>
    <a:clrScheme name="HVN Colours">
      <a:dk1>
        <a:srgbClr val="000000"/>
      </a:dk1>
      <a:lt1>
        <a:srgbClr val="FFFFFF"/>
      </a:lt1>
      <a:dk2>
        <a:srgbClr val="000000"/>
      </a:dk2>
      <a:lt2>
        <a:srgbClr val="808080"/>
      </a:lt2>
      <a:accent1>
        <a:srgbClr val="96D600"/>
      </a:accent1>
      <a:accent2>
        <a:srgbClr val="EB6839"/>
      </a:accent2>
      <a:accent3>
        <a:srgbClr val="FBBB21"/>
      </a:accent3>
      <a:accent4>
        <a:srgbClr val="04A64B"/>
      </a:accent4>
      <a:accent5>
        <a:srgbClr val="00ADE6"/>
      </a:accent5>
      <a:accent6>
        <a:srgbClr val="0065AE"/>
      </a:accent6>
      <a:hlink>
        <a:srgbClr val="9560A4"/>
      </a:hlink>
      <a:folHlink>
        <a:srgbClr val="E4609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504</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Vertical Poster</dc:title>
  <dc:subject/>
  <dc:creator>High Value Nutrition</dc:creator>
  <cp:keywords/>
  <dc:description/>
  <cp:lastModifiedBy>Simmon Hofstetter</cp:lastModifiedBy>
  <cp:revision>51</cp:revision>
  <dcterms:created xsi:type="dcterms:W3CDTF">2008-12-04T00:20:37Z</dcterms:created>
  <dcterms:modified xsi:type="dcterms:W3CDTF">2021-04-14T02:38:16Z</dcterms:modified>
  <cp:category>Research Poster</cp:category>
</cp:coreProperties>
</file>